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430" r:id="rId2"/>
    <p:sldId id="701" r:id="rId3"/>
    <p:sldId id="702" r:id="rId4"/>
    <p:sldId id="697" r:id="rId5"/>
    <p:sldId id="703" r:id="rId6"/>
    <p:sldId id="698" r:id="rId7"/>
    <p:sldId id="699" r:id="rId8"/>
    <p:sldId id="704" r:id="rId9"/>
    <p:sldId id="706" r:id="rId10"/>
    <p:sldId id="708" r:id="rId11"/>
    <p:sldId id="709" r:id="rId12"/>
    <p:sldId id="707" r:id="rId13"/>
    <p:sldId id="705" r:id="rId14"/>
    <p:sldId id="710" r:id="rId15"/>
    <p:sldId id="711" r:id="rId16"/>
    <p:sldId id="712" r:id="rId17"/>
    <p:sldId id="713" r:id="rId18"/>
    <p:sldId id="718" r:id="rId19"/>
    <p:sldId id="717" r:id="rId20"/>
    <p:sldId id="719" r:id="rId21"/>
    <p:sldId id="714" r:id="rId22"/>
    <p:sldId id="715" r:id="rId23"/>
    <p:sldId id="716" r:id="rId24"/>
    <p:sldId id="720" r:id="rId25"/>
    <p:sldId id="725" r:id="rId26"/>
    <p:sldId id="726" r:id="rId27"/>
    <p:sldId id="722" r:id="rId28"/>
    <p:sldId id="723" r:id="rId29"/>
    <p:sldId id="724" r:id="rId30"/>
    <p:sldId id="732" r:id="rId31"/>
    <p:sldId id="733" r:id="rId32"/>
    <p:sldId id="727" r:id="rId33"/>
    <p:sldId id="728" r:id="rId34"/>
    <p:sldId id="734" r:id="rId35"/>
    <p:sldId id="741" r:id="rId36"/>
    <p:sldId id="729" r:id="rId37"/>
    <p:sldId id="735" r:id="rId38"/>
    <p:sldId id="736" r:id="rId39"/>
    <p:sldId id="739" r:id="rId40"/>
    <p:sldId id="737" r:id="rId41"/>
    <p:sldId id="738" r:id="rId42"/>
    <p:sldId id="742" r:id="rId43"/>
    <p:sldId id="743" r:id="rId44"/>
    <p:sldId id="750" r:id="rId45"/>
    <p:sldId id="740" r:id="rId46"/>
    <p:sldId id="744" r:id="rId47"/>
    <p:sldId id="730" r:id="rId48"/>
    <p:sldId id="751" r:id="rId49"/>
    <p:sldId id="731" r:id="rId50"/>
    <p:sldId id="474" r:id="rId51"/>
    <p:sldId id="745" r:id="rId52"/>
    <p:sldId id="75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6D6"/>
    <a:srgbClr val="F5A1DF"/>
    <a:srgbClr val="77A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8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D145-7D7F-4051-943E-F7F0329EA339}" type="datetimeFigureOut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85AF-17BD-400C-BDA6-98B43AA40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40BA-4B6C-4C6A-884F-9F5111840162}" type="datetimeFigureOut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A95A-706D-4E13-A371-7BA2AEB96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0583-63EA-423C-A6D6-7FBA86063116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6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E528-A35A-443D-B71B-02A47712968F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9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CA2B-4E3E-46D9-863E-F2B5FEF86612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65DF-E015-44AA-AECE-F2F2D01C88D2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1C4-94F3-4459-913E-346FDDB3FEE4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3F53-F917-49B3-B4F0-6A5E313C1C74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6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447-AD03-4371-829E-C0E0684BD5DA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622C-886D-4DF9-BB48-7E0A2CB90B2C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D198-CB93-43FE-97BD-738A74F32F54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10ED-EE74-4770-B554-BBE98D83DAE9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6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EE7F-72AA-4A87-A287-AF4281EBE3AB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36D0-80C2-4652-A225-90828AB5C4C9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566863"/>
            <a:ext cx="860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61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의 </a:t>
            </a:r>
            <a:r>
              <a:rPr lang="en-US" altLang="ko-KR" sz="2000" b="1" dirty="0" smtClean="0"/>
              <a:t>~D10</a:t>
            </a:r>
            <a:r>
              <a:rPr lang="ko-KR" altLang="en-US" sz="2000" b="1" dirty="0" smtClean="0"/>
              <a:t>에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연결하고</a:t>
            </a:r>
            <a:r>
              <a:rPr lang="en-US" altLang="ko-KR" sz="2000" b="1" dirty="0"/>
              <a:t>, ~D11</a:t>
            </a:r>
            <a:r>
              <a:rPr lang="ko-KR" altLang="en-US" sz="2000" b="1" dirty="0"/>
              <a:t>에 스위치를 연결하여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</a:t>
            </a:r>
            <a:r>
              <a:rPr lang="ko-KR" altLang="en-US" sz="2000" b="1" dirty="0" smtClean="0"/>
              <a:t>스위치를 누를 때마다 </a:t>
            </a:r>
            <a:r>
              <a:rPr lang="ko-KR" altLang="en-US" sz="2000" b="1" dirty="0" err="1"/>
              <a:t>서보모터의</a:t>
            </a:r>
            <a:r>
              <a:rPr lang="ko-KR" altLang="en-US" sz="2000" b="1" dirty="0"/>
              <a:t> 각도가 </a:t>
            </a:r>
            <a:r>
              <a:rPr lang="en-US" altLang="ko-KR" sz="2000" b="1" dirty="0"/>
              <a:t>0°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180°</a:t>
            </a:r>
            <a:r>
              <a:rPr lang="ko-KR" altLang="en-US" sz="2000" b="1" dirty="0"/>
              <a:t>까지 </a:t>
            </a:r>
            <a:r>
              <a:rPr lang="en-US" altLang="ko-KR" sz="2000" b="1" dirty="0"/>
              <a:t>30°</a:t>
            </a:r>
            <a:r>
              <a:rPr lang="ko-KR" altLang="en-US" sz="2000" b="1" dirty="0"/>
              <a:t>씩 변하도록 하고</a:t>
            </a:r>
            <a:r>
              <a:rPr lang="en-US" altLang="ko-KR" sz="2000" b="1" dirty="0"/>
              <a:t>, 180° </a:t>
            </a:r>
            <a:r>
              <a:rPr lang="ko-KR" altLang="en-US" sz="2000" b="1" dirty="0" smtClean="0"/>
              <a:t>이후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에는 </a:t>
            </a:r>
            <a:r>
              <a:rPr lang="en-US" altLang="ko-KR" sz="2000" b="1" dirty="0"/>
              <a:t>–30°</a:t>
            </a:r>
            <a:r>
              <a:rPr lang="ko-KR" altLang="en-US" sz="2000" b="1" dirty="0"/>
              <a:t>씩 각도가 변하도록 프로그램 </a:t>
            </a:r>
            <a:r>
              <a:rPr lang="ko-KR" altLang="en-US" sz="2000" b="1" dirty="0" smtClean="0"/>
              <a:t>하시오</a:t>
            </a:r>
            <a:r>
              <a:rPr lang="en-US" altLang="ko-KR" sz="2000" b="1" dirty="0" smtClean="0"/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(0</a:t>
            </a:r>
            <a:r>
              <a:rPr lang="en-US" altLang="ko-KR" sz="2000" b="1" dirty="0"/>
              <a:t>°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30°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60°…→180°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150°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120°…→0°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30°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…)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09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16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적외선 센서</a:t>
            </a:r>
            <a:r>
              <a:rPr lang="en-US" altLang="ko-KR" sz="2800" b="1" dirty="0" smtClean="0"/>
              <a:t>(IR)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_x257082688" descr="EMB0000067454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23" y="2813668"/>
            <a:ext cx="2237664" cy="22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7082608" descr="EMB0000067454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17" y="2528045"/>
            <a:ext cx="5791200" cy="34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128370" y="2635622"/>
            <a:ext cx="21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거리가 가까우면 </a:t>
            </a:r>
            <a:endParaRPr lang="en-US" altLang="ko-KR" b="1" dirty="0" smtClean="0"/>
          </a:p>
          <a:p>
            <a:r>
              <a:rPr lang="ko-KR" altLang="en-US" b="1" dirty="0" smtClean="0"/>
              <a:t>많은 빛을 반사 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01876" y="1842992"/>
            <a:ext cx="21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거리가 멀면 </a:t>
            </a:r>
            <a:endParaRPr lang="en-US" altLang="ko-KR" b="1" dirty="0" smtClean="0"/>
          </a:p>
          <a:p>
            <a:r>
              <a:rPr lang="ko-KR" altLang="en-US" b="1" dirty="0"/>
              <a:t>적</a:t>
            </a:r>
            <a:r>
              <a:rPr lang="ko-KR" altLang="en-US" b="1" dirty="0" smtClean="0"/>
              <a:t>은 빛을 반사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658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57082448" descr="EMB0000067454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71" y="1788458"/>
            <a:ext cx="7194177" cy="37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57082688" descr="EMB00000674546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1" y="2692644"/>
            <a:ext cx="2237664" cy="22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2" y="1877019"/>
            <a:ext cx="3526757" cy="261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02074776" descr="EMB000006745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95" y="1397803"/>
            <a:ext cx="7222472" cy="37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5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02074776" descr="EMB000006745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18" y="1169201"/>
            <a:ext cx="10264564" cy="52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9" y="1234888"/>
            <a:ext cx="11318126" cy="21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6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1006251"/>
            <a:ext cx="10191137" cy="221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5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1896035"/>
            <a:ext cx="4310390" cy="298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4" y="1238476"/>
            <a:ext cx="6844916" cy="509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5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28" y="1006252"/>
            <a:ext cx="7512504" cy="5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1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61539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 smtClean="0"/>
              <a:t>의 </a:t>
            </a:r>
            <a:r>
              <a:rPr lang="en-US" altLang="ko-KR" sz="2000" b="1" dirty="0"/>
              <a:t>A1</a:t>
            </a:r>
            <a:r>
              <a:rPr lang="ko-KR" altLang="en-US" sz="2000" b="1" dirty="0"/>
              <a:t>에 적외선 센서를 연결하고</a:t>
            </a:r>
            <a:r>
              <a:rPr lang="en-US" altLang="ko-KR" sz="2000" b="1" dirty="0"/>
              <a:t>, ~D10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연결하도록 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물체가 적외선 센서에 가까이 갈수록 </a:t>
            </a:r>
            <a:r>
              <a:rPr lang="ko-KR" altLang="en-US" sz="2000" b="1" dirty="0" err="1"/>
              <a:t>서보모터의</a:t>
            </a:r>
            <a:r>
              <a:rPr lang="ko-KR" altLang="en-US" sz="2000" b="1" dirty="0"/>
              <a:t> 각도가 </a:t>
            </a:r>
            <a:r>
              <a:rPr lang="en-US" altLang="ko-KR" sz="2000" b="1" dirty="0"/>
              <a:t>180°</a:t>
            </a:r>
            <a:r>
              <a:rPr lang="ko-KR" altLang="en-US" sz="2000" b="1" dirty="0"/>
              <a:t>쪽으로 움직이고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물체가 적외선 센서와 멀어지면 서모모터의 각도가 </a:t>
            </a:r>
            <a:r>
              <a:rPr lang="en-US" altLang="ko-KR" sz="2000" b="1" dirty="0"/>
              <a:t>0°</a:t>
            </a:r>
            <a:r>
              <a:rPr lang="ko-KR" altLang="en-US" sz="2000" b="1" dirty="0"/>
              <a:t>쪽으로 움직이도록 프로그램 하시오</a:t>
            </a:r>
            <a:r>
              <a:rPr lang="en-US" altLang="ko-KR" sz="2000" b="1" dirty="0"/>
              <a:t>. </a:t>
            </a:r>
            <a:endParaRPr lang="ko-KR" altLang="en-US" sz="2000" b="1" dirty="0"/>
          </a:p>
          <a:p>
            <a:pPr marL="457200" indent="-457200" fontAlgn="base">
              <a:lnSpc>
                <a:spcPct val="150000"/>
              </a:lnSpc>
              <a:buAutoNum type="arabicPeriod"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82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15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서보모터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  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4581296" descr="EMB0000395433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45" y="2528793"/>
            <a:ext cx="4410466" cy="304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1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17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타이머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20503" y="2489323"/>
            <a:ext cx="10189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타이머 정의  </a:t>
            </a:r>
            <a:r>
              <a:rPr lang="en-US" altLang="ko-KR" sz="2400" b="1" dirty="0" smtClean="0"/>
              <a:t>: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일정시간 간격으로 어떤 작업을 반복 수행하고자 할 </a:t>
            </a:r>
            <a:endParaRPr lang="en-US" altLang="ko-KR" sz="2400" b="1" dirty="0" smtClean="0"/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</a:t>
            </a:r>
            <a:r>
              <a:rPr lang="ko-KR" altLang="en-US" sz="2400" b="1" dirty="0" smtClean="0"/>
              <a:t>때 많이 사용되는 기능  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smtClean="0"/>
              <a:t>                    </a:t>
            </a:r>
            <a:r>
              <a:rPr lang="ko-KR" altLang="en-US" sz="2400" b="1" dirty="0" smtClean="0"/>
              <a:t>대장장이 스마트 보드</a:t>
            </a:r>
            <a:r>
              <a:rPr lang="en-US" altLang="ko-KR" sz="2400" b="1" dirty="0" smtClean="0"/>
              <a:t>(UNO) </a:t>
            </a:r>
            <a:r>
              <a:rPr lang="ko-KR" altLang="en-US" sz="2400" b="1" dirty="0" smtClean="0"/>
              <a:t>에서는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millis</a:t>
            </a:r>
            <a:r>
              <a:rPr lang="en-US" altLang="ko-KR" sz="2400" b="1" dirty="0" smtClean="0"/>
              <a:t>() </a:t>
            </a:r>
            <a:r>
              <a:rPr lang="ko-KR" altLang="en-US" sz="2400" b="1" dirty="0" smtClean="0"/>
              <a:t>함수를 이용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83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6" y="1996714"/>
            <a:ext cx="3749262" cy="274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943" y="1601213"/>
            <a:ext cx="6930728" cy="353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5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1" y="1116013"/>
            <a:ext cx="11037989" cy="209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5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9" y="1207634"/>
            <a:ext cx="11072322" cy="208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5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4" y="1217613"/>
            <a:ext cx="10579364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99770"/>
            <a:ext cx="10816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~D10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연결하고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정확히 처음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초 동안에는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0</a:t>
            </a:r>
            <a:r>
              <a:rPr lang="en-US" altLang="ko-KR" sz="2000" b="1" dirty="0"/>
              <a:t>° </a:t>
            </a:r>
            <a:r>
              <a:rPr lang="ko-KR" altLang="en-US" sz="2000" b="1" dirty="0"/>
              <a:t>∼ </a:t>
            </a:r>
            <a:r>
              <a:rPr lang="en-US" altLang="ko-KR" sz="2000" b="1" dirty="0"/>
              <a:t>180° </a:t>
            </a:r>
            <a:r>
              <a:rPr lang="ko-KR" altLang="en-US" sz="2000" b="1" dirty="0"/>
              <a:t>까지 갔다가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다음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초 동안에는 </a:t>
            </a:r>
            <a:r>
              <a:rPr lang="en-US" altLang="ko-KR" sz="2000" b="1" dirty="0"/>
              <a:t>180°</a:t>
            </a:r>
            <a:r>
              <a:rPr lang="ko-KR" altLang="en-US" sz="2000" b="1" dirty="0"/>
              <a:t>∼ </a:t>
            </a:r>
            <a:r>
              <a:rPr lang="en-US" altLang="ko-KR" sz="2000" b="1" dirty="0"/>
              <a:t>0°</a:t>
            </a:r>
            <a:r>
              <a:rPr lang="ko-KR" altLang="en-US" sz="2000" b="1" dirty="0"/>
              <a:t>까지 무한히 움직이도록 하는 </a:t>
            </a:r>
            <a:r>
              <a:rPr lang="ko-KR" altLang="en-US" sz="2000" b="1" dirty="0" err="1" smtClean="0"/>
              <a:t>프로그</a:t>
            </a:r>
            <a:r>
              <a:rPr lang="ko-KR" altLang="en-US" sz="2000" b="1" dirty="0" smtClean="0"/>
              <a:t>  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램을 </a:t>
            </a:r>
            <a:r>
              <a:rPr lang="ko-KR" altLang="en-US" sz="2000" b="1" dirty="0"/>
              <a:t>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849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18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소리 센서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74628656" descr="EMB0000473c59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8" y="2889478"/>
            <a:ext cx="1089235" cy="111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57090120" descr="EMB0000473c591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27" y="2445657"/>
            <a:ext cx="7431315" cy="42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19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14" y="1183472"/>
            <a:ext cx="6841485" cy="498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173617"/>
            <a:ext cx="10987870" cy="204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9" y="1256166"/>
            <a:ext cx="10764053" cy="203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74584336" descr="EMB0000395433f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955" y="3934398"/>
            <a:ext cx="8004951" cy="208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20364" y="6366317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펄스 폭에 따른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각도제어 </a:t>
            </a:r>
            <a:endParaRPr lang="ko-KR" alt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74584976" descr="EMB0000395433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23" y="1006252"/>
            <a:ext cx="4265902" cy="257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43200" y="599698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46311" y="599698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47464" y="600976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180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4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071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A0</a:t>
            </a:r>
            <a:r>
              <a:rPr lang="ko-KR" altLang="en-US" sz="2000" b="1" dirty="0"/>
              <a:t>에 소리센서를 연결하고</a:t>
            </a:r>
            <a:r>
              <a:rPr lang="en-US" altLang="ko-KR" sz="2000" b="1" dirty="0"/>
              <a:t>, D8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를 연결하도록 한다</a:t>
            </a:r>
            <a:r>
              <a:rPr lang="en-US" altLang="ko-KR" sz="2000" b="1" dirty="0"/>
              <a:t>.  </a:t>
            </a:r>
            <a:r>
              <a:rPr lang="en-US" altLang="ko-KR" sz="2000" b="1" dirty="0" smtClean="0"/>
              <a:t>10[</a:t>
            </a:r>
            <a:r>
              <a:rPr lang="en-US" altLang="ko-KR" sz="2000" b="1" dirty="0" err="1" smtClean="0"/>
              <a:t>ms</a:t>
            </a:r>
            <a:r>
              <a:rPr lang="en-US" altLang="ko-KR" sz="2000" b="1" dirty="0"/>
              <a:t>]</a:t>
            </a:r>
            <a:r>
              <a:rPr lang="ko-KR" altLang="en-US" sz="2000" b="1" dirty="0"/>
              <a:t>마다 소리센서의 값을 아날로그 포트 </a:t>
            </a:r>
            <a:r>
              <a:rPr lang="en-US" altLang="ko-KR" sz="2000" b="1" dirty="0"/>
              <a:t>A0</a:t>
            </a:r>
            <a:r>
              <a:rPr lang="ko-KR" altLang="en-US" sz="2000" b="1" dirty="0"/>
              <a:t>에서 읽어 와서 그 값이 </a:t>
            </a:r>
            <a:r>
              <a:rPr lang="en-US" altLang="ko-KR" sz="2000" b="1" dirty="0"/>
              <a:t>500 </a:t>
            </a:r>
            <a:r>
              <a:rPr lang="ko-KR" altLang="en-US" sz="2000" b="1" dirty="0"/>
              <a:t>보다 크면 </a:t>
            </a:r>
            <a:r>
              <a:rPr lang="en-US" altLang="ko-KR" sz="2000" b="1" dirty="0"/>
              <a:t>D8</a:t>
            </a:r>
            <a:r>
              <a:rPr lang="ko-KR" altLang="en-US" sz="2000" b="1" dirty="0"/>
              <a:t>에 연결되어 있는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</a:t>
            </a:r>
            <a:r>
              <a:rPr lang="ko-KR" altLang="en-US" sz="2000" b="1" dirty="0" smtClean="0"/>
              <a:t>켜지도록 프로그램을 </a:t>
            </a:r>
            <a:r>
              <a:rPr lang="ko-KR" altLang="en-US" sz="2000" b="1" dirty="0"/>
              <a:t>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14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19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수위 센서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13129" y="1999770"/>
            <a:ext cx="8450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수위 센서란 물의 높이를 측정하는 센서이다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2177632" descr="EMB000046dc67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05" y="2687667"/>
            <a:ext cx="4641379" cy="196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27" y="2276769"/>
            <a:ext cx="3480855" cy="363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73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43" y="1329108"/>
            <a:ext cx="6192585" cy="47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2" y="1202645"/>
            <a:ext cx="10612324" cy="1990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36546" y="1996569"/>
            <a:ext cx="11281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A0</a:t>
            </a:r>
            <a:r>
              <a:rPr lang="ko-KR" altLang="en-US" sz="2000" b="1" dirty="0"/>
              <a:t>에 수위센서를 연결하고</a:t>
            </a:r>
            <a:r>
              <a:rPr lang="en-US" altLang="ko-KR" sz="2000" b="1" dirty="0"/>
              <a:t>, D8</a:t>
            </a:r>
            <a:r>
              <a:rPr lang="ko-KR" altLang="en-US" sz="2000" b="1" dirty="0"/>
              <a:t>에 </a:t>
            </a:r>
            <a:r>
              <a:rPr lang="en-US" altLang="ko-KR" sz="2000" b="1" dirty="0" smtClean="0"/>
              <a:t>LED-W</a:t>
            </a:r>
            <a:r>
              <a:rPr lang="en-US" altLang="ko-KR" sz="2000" b="1" dirty="0"/>
              <a:t>, ~D9</a:t>
            </a:r>
            <a:r>
              <a:rPr lang="ko-KR" altLang="en-US" sz="2000" b="1" dirty="0"/>
              <a:t>에 </a:t>
            </a:r>
            <a:r>
              <a:rPr lang="ko-KR" altLang="en-US" sz="2000" b="1" dirty="0" err="1" smtClean="0"/>
              <a:t>부저를</a:t>
            </a:r>
            <a:r>
              <a:rPr lang="ko-KR" altLang="en-US" sz="2000" b="1" dirty="0" smtClean="0"/>
              <a:t> 연결 하도록 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  <a:r>
              <a:rPr lang="en-US" altLang="ko-KR" sz="2000" b="1" dirty="0" smtClean="0"/>
              <a:t> 1</a:t>
            </a:r>
            <a:r>
              <a:rPr lang="ko-KR" altLang="en-US" sz="2000" b="1" dirty="0"/>
              <a:t>초마다 </a:t>
            </a:r>
            <a:r>
              <a:rPr lang="ko-KR" altLang="en-US" sz="2000" b="1" dirty="0" smtClean="0"/>
              <a:t> 수위센서의  값을  아날로그 </a:t>
            </a:r>
            <a:r>
              <a:rPr lang="ko-KR" altLang="en-US" sz="2000" b="1" dirty="0"/>
              <a:t>포트 </a:t>
            </a:r>
            <a:r>
              <a:rPr lang="en-US" altLang="ko-KR" sz="2000" b="1" dirty="0"/>
              <a:t>A0</a:t>
            </a:r>
            <a:r>
              <a:rPr lang="ko-KR" altLang="en-US" sz="2000" b="1" dirty="0"/>
              <a:t>에서 읽어와서 그 값이 </a:t>
            </a:r>
            <a:r>
              <a:rPr lang="en-US" altLang="ko-KR" sz="2000" b="1" dirty="0"/>
              <a:t>500 </a:t>
            </a:r>
            <a:r>
              <a:rPr lang="ko-KR" altLang="en-US" sz="2000" b="1" dirty="0"/>
              <a:t>보다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크면 </a:t>
            </a:r>
            <a:r>
              <a:rPr lang="en-US" altLang="ko-KR" sz="2000" b="1" dirty="0"/>
              <a:t>D8</a:t>
            </a:r>
            <a:r>
              <a:rPr lang="ko-KR" altLang="en-US" sz="2000" b="1" dirty="0"/>
              <a:t>에 연결되어 있는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ON</a:t>
            </a:r>
            <a:r>
              <a:rPr lang="ko-KR" altLang="en-US" sz="2000" b="1" dirty="0"/>
              <a:t>되도록 </a:t>
            </a:r>
            <a:r>
              <a:rPr lang="ko-KR" altLang="en-US" sz="2000" b="1" dirty="0" smtClean="0"/>
              <a:t>하고</a:t>
            </a:r>
            <a:r>
              <a:rPr lang="en-US" altLang="ko-KR" sz="2000" b="1" dirty="0" smtClean="0"/>
              <a:t>,  </a:t>
            </a:r>
            <a:r>
              <a:rPr lang="ko-KR" altLang="en-US" sz="2000" b="1" dirty="0" err="1"/>
              <a:t>부저가</a:t>
            </a:r>
            <a:r>
              <a:rPr lang="ko-KR" altLang="en-US" sz="2000" b="1" dirty="0"/>
              <a:t> 울리도록 프로그램 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990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20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초음파 센서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13129" y="1999770"/>
            <a:ext cx="845099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초음파는 일반적으로 사람이 들을 수 있는 가청 주파수보다 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높은 주파수의 음파를 이야기 한다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88" y="3290435"/>
            <a:ext cx="8755747" cy="181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7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81" y="1574574"/>
            <a:ext cx="5981370" cy="285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47886" y="458003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초음파 센서의 구동 원리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9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9" y="1322624"/>
            <a:ext cx="6790644" cy="485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51428" y="3477736"/>
            <a:ext cx="10116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b="1" dirty="0"/>
              <a:t>◆ </a:t>
            </a:r>
            <a:r>
              <a:rPr lang="en-US" altLang="ko-KR" b="1" dirty="0" err="1"/>
              <a:t>delayMicroseconds</a:t>
            </a:r>
            <a:r>
              <a:rPr lang="en-US" altLang="ko-KR" b="1" dirty="0"/>
              <a:t>(</a:t>
            </a:r>
            <a:r>
              <a:rPr lang="en-US" altLang="ko-KR" b="1" dirty="0" err="1"/>
              <a:t>int</a:t>
            </a:r>
            <a:r>
              <a:rPr lang="en-US" altLang="ko-KR" b="1" dirty="0"/>
              <a:t>) : </a:t>
            </a:r>
            <a:r>
              <a:rPr lang="ko-KR" altLang="en-US" b="1" dirty="0"/>
              <a:t>마이크로 초의 </a:t>
            </a:r>
            <a:r>
              <a:rPr lang="ko-KR" altLang="en-US" b="1" dirty="0" err="1"/>
              <a:t>딜레이를</a:t>
            </a:r>
            <a:r>
              <a:rPr lang="ko-KR" altLang="en-US" b="1" dirty="0"/>
              <a:t> 지정해 주는 함수이다</a:t>
            </a:r>
            <a:r>
              <a:rPr lang="en-US" altLang="ko-KR" b="1" dirty="0" smtClean="0"/>
              <a:t>.</a:t>
            </a:r>
          </a:p>
          <a:p>
            <a:pPr fontAlgn="base" latinLnBrk="0"/>
            <a:endParaRPr lang="ko-KR" altLang="en-US" b="1" dirty="0"/>
          </a:p>
          <a:p>
            <a:pPr fontAlgn="base" latinLnBrk="0"/>
            <a:r>
              <a:rPr lang="ko-KR" altLang="en-US" b="1" dirty="0"/>
              <a:t>◆ </a:t>
            </a:r>
            <a:r>
              <a:rPr lang="en-US" altLang="ko-KR" b="1" dirty="0" err="1"/>
              <a:t>pulseIn</a:t>
            </a:r>
            <a:r>
              <a:rPr lang="en-US" altLang="ko-KR" b="1" dirty="0"/>
              <a:t>(pin, value, timeout) : timeout</a:t>
            </a:r>
            <a:r>
              <a:rPr lang="ko-KR" altLang="en-US" b="1" dirty="0"/>
              <a:t>은 펄스 신호를 기다리는 최대시간으로 </a:t>
            </a:r>
            <a:r>
              <a:rPr lang="en-US" altLang="ko-KR" b="1" dirty="0"/>
              <a:t>[us]</a:t>
            </a:r>
            <a:r>
              <a:rPr lang="ko-KR" altLang="en-US" b="1" dirty="0"/>
              <a:t>단위 이다</a:t>
            </a:r>
            <a:r>
              <a:rPr lang="en-US" altLang="ko-KR" b="1" dirty="0"/>
              <a:t>. </a:t>
            </a:r>
            <a:endParaRPr lang="en-US" altLang="ko-KR" b="1" dirty="0" smtClean="0"/>
          </a:p>
          <a:p>
            <a:pPr fontAlgn="base" latinLnBrk="0"/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/>
              <a:t>단</a:t>
            </a:r>
            <a:r>
              <a:rPr lang="en-US" altLang="ko-KR" b="1" dirty="0"/>
              <a:t>, </a:t>
            </a:r>
            <a:r>
              <a:rPr lang="ko-KR" altLang="en-US" b="1" dirty="0"/>
              <a:t>지정해주지 않는 경우 최대 </a:t>
            </a:r>
            <a:r>
              <a:rPr lang="en-US" altLang="ko-KR" b="1" dirty="0"/>
              <a:t>1</a:t>
            </a:r>
            <a:r>
              <a:rPr lang="ko-KR" altLang="en-US" b="1" dirty="0"/>
              <a:t>초가 </a:t>
            </a:r>
            <a:r>
              <a:rPr lang="en-US" altLang="ko-KR" b="1" dirty="0"/>
              <a:t>timeout</a:t>
            </a:r>
            <a:r>
              <a:rPr lang="ko-KR" altLang="en-US" b="1" dirty="0"/>
              <a:t>으로 설정된다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8" y="1006252"/>
            <a:ext cx="10935801" cy="202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88342" y="1567543"/>
            <a:ext cx="4949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거리 </a:t>
            </a:r>
            <a:r>
              <a:rPr lang="en-US" altLang="ko-KR" sz="2000" b="1" dirty="0" smtClean="0"/>
              <a:t>= 340[m]  x </a:t>
            </a:r>
            <a:r>
              <a:rPr lang="ko-KR" altLang="en-US" sz="2000" b="1" dirty="0" smtClean="0"/>
              <a:t>시간</a:t>
            </a:r>
            <a:r>
              <a:rPr lang="en-US" altLang="ko-KR" sz="2000" b="1" dirty="0" smtClean="0"/>
              <a:t>[sec]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/2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= 170 [m] x </a:t>
            </a:r>
            <a:r>
              <a:rPr lang="ko-KR" altLang="en-US" sz="2000" b="1" dirty="0" smtClean="0"/>
              <a:t>시간</a:t>
            </a:r>
            <a:r>
              <a:rPr lang="en-US" altLang="ko-KR" sz="2000" b="1" dirty="0"/>
              <a:t>[</a:t>
            </a:r>
            <a:r>
              <a:rPr lang="en-US" altLang="ko-KR" sz="2000" b="1" dirty="0" smtClean="0"/>
              <a:t>sec]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= 17,000[cm] x </a:t>
            </a:r>
            <a:r>
              <a:rPr lang="ko-KR" altLang="en-US" sz="2000" b="1" dirty="0" smtClean="0"/>
              <a:t>시간</a:t>
            </a:r>
            <a:r>
              <a:rPr lang="en-US" altLang="ko-KR" sz="2000" b="1" dirty="0"/>
              <a:t>[</a:t>
            </a:r>
            <a:r>
              <a:rPr lang="en-US" altLang="ko-KR" sz="2000" b="1" dirty="0" smtClean="0"/>
              <a:t>sec]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       = 0.017[cm] x </a:t>
            </a:r>
            <a:r>
              <a:rPr lang="ko-KR" altLang="en-US" sz="2000" b="1" dirty="0" smtClean="0"/>
              <a:t>시간</a:t>
            </a:r>
            <a:r>
              <a:rPr lang="en-US" altLang="ko-KR" sz="2000" b="1" dirty="0" smtClean="0"/>
              <a:t>[us]</a:t>
            </a:r>
            <a:endParaRPr lang="en-US" altLang="ko-KR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7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74587296" descr="EMB0000395434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7" y="1264413"/>
            <a:ext cx="4857189" cy="35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408" y="5127953"/>
            <a:ext cx="1943965" cy="11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61" y="1264413"/>
            <a:ext cx="6179757" cy="308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5" y="1233488"/>
            <a:ext cx="11507300" cy="2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88755352" descr="EMB00000cfc72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86" y="1124857"/>
            <a:ext cx="6734628" cy="48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07111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</a:t>
            </a:r>
            <a:r>
              <a:rPr lang="en-US" altLang="ko-KR" sz="2000" b="1" dirty="0" smtClean="0"/>
              <a:t>)</a:t>
            </a:r>
            <a:r>
              <a:rPr lang="ko-KR" altLang="en-US" sz="2000" b="1" dirty="0"/>
              <a:t>에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초음파 센서를 연결하고</a:t>
            </a:r>
            <a:r>
              <a:rPr lang="en-US" altLang="ko-KR" sz="2000" b="1" dirty="0"/>
              <a:t>, ~D10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연결하도록 </a:t>
            </a:r>
            <a:r>
              <a:rPr lang="ko-KR" altLang="en-US" sz="2000" b="1" dirty="0" smtClean="0"/>
              <a:t>한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물체가 </a:t>
            </a:r>
            <a:r>
              <a:rPr lang="en-US" altLang="ko-KR" sz="2000" b="1" dirty="0"/>
              <a:t>30[cm] </a:t>
            </a:r>
            <a:r>
              <a:rPr lang="ko-KR" altLang="en-US" sz="2000" b="1" dirty="0"/>
              <a:t>이내로 접근하면 </a:t>
            </a:r>
            <a:r>
              <a:rPr lang="ko-KR" altLang="en-US" sz="2000" b="1" dirty="0" err="1"/>
              <a:t>서보모터는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180°, </a:t>
            </a:r>
            <a:r>
              <a:rPr lang="ko-KR" altLang="en-US" sz="2000" b="1" dirty="0"/>
              <a:t>물체가 </a:t>
            </a:r>
            <a:r>
              <a:rPr lang="en-US" altLang="ko-KR" sz="2000" b="1" dirty="0"/>
              <a:t>30[cm] </a:t>
            </a:r>
            <a:r>
              <a:rPr lang="ko-KR" altLang="en-US" sz="2000" b="1" dirty="0"/>
              <a:t>밖에서 감지되면 </a:t>
            </a:r>
            <a:r>
              <a:rPr lang="ko-KR" altLang="en-US" sz="2000" b="1" dirty="0" err="1" smtClean="0"/>
              <a:t>서보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모터가 </a:t>
            </a:r>
            <a:r>
              <a:rPr lang="en-US" altLang="ko-KR" sz="2000" b="1" dirty="0"/>
              <a:t>0°</a:t>
            </a:r>
            <a:r>
              <a:rPr lang="ko-KR" altLang="en-US" sz="2000" b="1" dirty="0"/>
              <a:t>에 위치되도록 프로그램 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42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21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블루투스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13129" y="1999770"/>
            <a:ext cx="84509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</a:t>
            </a:r>
            <a:r>
              <a:rPr lang="ko-KR" altLang="en-US" sz="2000" b="1" dirty="0" err="1"/>
              <a:t>블루투스</a:t>
            </a:r>
            <a:r>
              <a:rPr lang="en-US" altLang="ko-KR" sz="2000" b="1" dirty="0"/>
              <a:t>(Bluetooth)</a:t>
            </a:r>
            <a:r>
              <a:rPr lang="ko-KR" altLang="en-US" sz="2000" b="1" dirty="0"/>
              <a:t>는 휴대폰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노트북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이어폰</a:t>
            </a:r>
            <a:r>
              <a:rPr lang="en-US" altLang="ko-KR" sz="2000" b="1" dirty="0"/>
              <a:t>·</a:t>
            </a:r>
            <a:r>
              <a:rPr lang="ko-KR" altLang="en-US" sz="2000" b="1" dirty="0"/>
              <a:t>헤드폰 등의 휴대기기를 서로 연결하여 데이터 통신하는 근거리 무선 </a:t>
            </a:r>
            <a:r>
              <a:rPr lang="ko-KR" altLang="en-US" sz="2000" b="1" dirty="0" smtClean="0"/>
              <a:t>기술이다</a:t>
            </a:r>
            <a:r>
              <a:rPr lang="en-US" altLang="ko-KR" sz="2000" b="1" dirty="0" smtClean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2000" b="1" dirty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대장장이 스마트 보드에서 사용하는 아래 그림의 </a:t>
            </a:r>
            <a:r>
              <a:rPr lang="en-US" altLang="ko-KR" sz="2000" b="1" dirty="0"/>
              <a:t>HC-06 </a:t>
            </a:r>
            <a:r>
              <a:rPr lang="ko-KR" altLang="en-US" sz="2000" b="1" dirty="0" err="1"/>
              <a:t>블루투스</a:t>
            </a:r>
            <a:r>
              <a:rPr lang="ko-KR" altLang="en-US" sz="2000" b="1" dirty="0"/>
              <a:t> 모듈은 </a:t>
            </a:r>
            <a:r>
              <a:rPr lang="ko-KR" altLang="en-US" sz="2000" b="1" dirty="0" err="1"/>
              <a:t>안드로이드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스마트폰에서</a:t>
            </a:r>
            <a:r>
              <a:rPr lang="ko-KR" altLang="en-US" sz="2000" b="1" dirty="0"/>
              <a:t> 이용가능 하다</a:t>
            </a:r>
            <a:r>
              <a:rPr lang="en-US" altLang="ko-KR" sz="2000" b="1" dirty="0"/>
              <a:t>.(</a:t>
            </a:r>
            <a:r>
              <a:rPr lang="ko-KR" altLang="en-US" sz="2000" b="1" dirty="0" err="1"/>
              <a:t>아이폰은</a:t>
            </a:r>
            <a:r>
              <a:rPr lang="ko-KR" altLang="en-US" sz="2000" b="1" dirty="0"/>
              <a:t> 사용할 수 없다</a:t>
            </a:r>
            <a:r>
              <a:rPr lang="en-US" altLang="ko-KR" sz="2000" b="1" dirty="0"/>
              <a:t>) </a:t>
            </a:r>
            <a:endParaRPr lang="ko-KR" altLang="en-US" sz="20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1319040" descr="EMB0000138c63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16" y="4400427"/>
            <a:ext cx="1870075" cy="19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1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116" y="1006252"/>
            <a:ext cx="5808889" cy="559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8" y="2643336"/>
            <a:ext cx="1518784" cy="176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85783">
            <a:off x="3576022" y="1120676"/>
            <a:ext cx="794121" cy="253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5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52" y="1476993"/>
            <a:ext cx="6598372" cy="401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6628" y="2932641"/>
            <a:ext cx="9506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SoftwareSerial</a:t>
            </a:r>
            <a:r>
              <a:rPr lang="en-US" altLang="ko-KR" dirty="0"/>
              <a:t> BT(2</a:t>
            </a:r>
            <a:r>
              <a:rPr lang="en-US" altLang="ko-KR" dirty="0" smtClean="0"/>
              <a:t>, 3 </a:t>
            </a:r>
            <a:r>
              <a:rPr lang="en-US" altLang="ko-KR" dirty="0"/>
              <a:t>) : 2</a:t>
            </a:r>
            <a:r>
              <a:rPr lang="ko-KR" altLang="en-US" dirty="0"/>
              <a:t>핀과 </a:t>
            </a:r>
            <a:r>
              <a:rPr lang="en-US" altLang="ko-KR" dirty="0"/>
              <a:t>3</a:t>
            </a:r>
            <a:r>
              <a:rPr lang="ko-KR" altLang="en-US" dirty="0"/>
              <a:t>핀을 시리얼 포트로 변경하며 </a:t>
            </a:r>
            <a:r>
              <a:rPr lang="en-US" altLang="ko-KR" dirty="0"/>
              <a:t>BT</a:t>
            </a:r>
            <a:r>
              <a:rPr lang="ko-KR" altLang="en-US" dirty="0"/>
              <a:t>라는 이름으로 사용할 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수 </a:t>
            </a:r>
            <a:r>
              <a:rPr lang="ko-KR" altLang="en-US" dirty="0"/>
              <a:t>있도록 한다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Serial.available</a:t>
            </a:r>
            <a:r>
              <a:rPr lang="en-US" altLang="ko-KR" dirty="0"/>
              <a:t>() : PC</a:t>
            </a:r>
            <a:r>
              <a:rPr lang="ko-KR" altLang="en-US" dirty="0"/>
              <a:t>로부터 시리얼 데이터가 입력되었는지를 알아보는 함수이다</a:t>
            </a:r>
            <a:r>
              <a:rPr lang="en-US" altLang="ko-KR" dirty="0"/>
              <a:t>. PC</a:t>
            </a:r>
            <a:r>
              <a:rPr lang="ko-KR" altLang="en-US" dirty="0" smtClean="0"/>
              <a:t>와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는 </a:t>
            </a:r>
            <a:r>
              <a:rPr lang="en-US" altLang="ko-KR" dirty="0"/>
              <a:t>0</a:t>
            </a:r>
            <a:r>
              <a:rPr lang="ko-KR" altLang="en-US" dirty="0" err="1"/>
              <a:t>번핀</a:t>
            </a:r>
            <a:r>
              <a:rPr lang="ko-KR" altLang="en-US" dirty="0"/>
              <a:t> </a:t>
            </a:r>
            <a:r>
              <a:rPr lang="en-US" altLang="ko-KR" dirty="0"/>
              <a:t>(RX)</a:t>
            </a:r>
            <a:r>
              <a:rPr lang="ko-KR" altLang="en-US" dirty="0"/>
              <a:t>와 </a:t>
            </a:r>
            <a:r>
              <a:rPr lang="en-US" altLang="ko-KR" dirty="0"/>
              <a:t>1</a:t>
            </a:r>
            <a:r>
              <a:rPr lang="ko-KR" altLang="en-US" dirty="0" err="1"/>
              <a:t>번핀</a:t>
            </a:r>
            <a:r>
              <a:rPr lang="en-US" altLang="ko-KR" dirty="0"/>
              <a:t>(TX)</a:t>
            </a:r>
            <a:r>
              <a:rPr lang="ko-KR" altLang="en-US" dirty="0"/>
              <a:t>가 연결되어 있는 상태이다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Serial.read</a:t>
            </a:r>
            <a:r>
              <a:rPr lang="en-US" altLang="ko-KR" dirty="0"/>
              <a:t>() : </a:t>
            </a:r>
            <a:r>
              <a:rPr lang="ko-KR" altLang="en-US" dirty="0"/>
              <a:t>시리얼 통신</a:t>
            </a:r>
            <a:r>
              <a:rPr lang="en-US" altLang="ko-KR" dirty="0"/>
              <a:t>(USB</a:t>
            </a:r>
            <a:r>
              <a:rPr lang="ko-KR" altLang="en-US" dirty="0"/>
              <a:t>케이블</a:t>
            </a:r>
            <a:r>
              <a:rPr lang="en-US" altLang="ko-KR" dirty="0"/>
              <a:t>) </a:t>
            </a:r>
            <a:r>
              <a:rPr lang="ko-KR" altLang="en-US" dirty="0"/>
              <a:t>으로 들어 온 데이터를 </a:t>
            </a:r>
            <a:r>
              <a:rPr lang="ko-KR" altLang="en-US" dirty="0" smtClean="0"/>
              <a:t>읽어 들이는 </a:t>
            </a:r>
            <a:r>
              <a:rPr lang="ko-KR" altLang="en-US" dirty="0"/>
              <a:t>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아래 </a:t>
            </a:r>
            <a:r>
              <a:rPr lang="ko-KR" altLang="en-US" dirty="0"/>
              <a:t>예제에서는 </a:t>
            </a:r>
            <a:r>
              <a:rPr lang="ko-KR" altLang="en-US" dirty="0" smtClean="0"/>
              <a:t>읽어 들인 </a:t>
            </a:r>
            <a:r>
              <a:rPr lang="ko-KR" altLang="en-US" dirty="0"/>
              <a:t>데이터를 문자로 인식하여 변수 </a:t>
            </a:r>
            <a:r>
              <a:rPr lang="en-US" altLang="ko-KR" dirty="0"/>
              <a:t>c</a:t>
            </a:r>
            <a:r>
              <a:rPr lang="ko-KR" altLang="en-US" dirty="0"/>
              <a:t>에 담아 두게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06251"/>
            <a:ext cx="10562303" cy="192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4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6627" y="1501480"/>
            <a:ext cx="9768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/>
              <a:t>◆ </a:t>
            </a:r>
            <a:r>
              <a:rPr lang="en-US" altLang="ko-KR" dirty="0" err="1"/>
              <a:t>BT.write</a:t>
            </a:r>
            <a:r>
              <a:rPr lang="en-US" altLang="ko-KR" dirty="0"/>
              <a:t>(c) : PC</a:t>
            </a:r>
            <a:r>
              <a:rPr lang="ko-KR" altLang="en-US" dirty="0"/>
              <a:t>에서 보내 온 데이터</a:t>
            </a:r>
            <a:r>
              <a:rPr lang="en-US" altLang="ko-KR" dirty="0"/>
              <a:t>(</a:t>
            </a:r>
            <a:r>
              <a:rPr lang="ko-KR" altLang="en-US" dirty="0"/>
              <a:t>변수 </a:t>
            </a:r>
            <a:r>
              <a:rPr lang="en-US" altLang="ko-KR" dirty="0"/>
              <a:t>c)</a:t>
            </a:r>
            <a:r>
              <a:rPr lang="ko-KR" altLang="en-US" dirty="0"/>
              <a:t>를 </a:t>
            </a:r>
            <a:r>
              <a:rPr lang="ko-KR" altLang="en-US" dirty="0" err="1"/>
              <a:t>블루투스로</a:t>
            </a:r>
            <a:r>
              <a:rPr lang="ko-KR" altLang="en-US" dirty="0"/>
              <a:t> 보내기 위한 함수이다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BT.available</a:t>
            </a:r>
            <a:r>
              <a:rPr lang="en-US" altLang="ko-KR" dirty="0"/>
              <a:t>() : </a:t>
            </a:r>
            <a:r>
              <a:rPr lang="ko-KR" altLang="en-US" dirty="0" err="1"/>
              <a:t>블루투스에서</a:t>
            </a:r>
            <a:r>
              <a:rPr lang="ko-KR" altLang="en-US" dirty="0"/>
              <a:t> 들어오는 데이터가 있는지 알려주는 함수이다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BT.read</a:t>
            </a:r>
            <a:r>
              <a:rPr lang="en-US" altLang="ko-KR" dirty="0"/>
              <a:t>() : </a:t>
            </a:r>
            <a:r>
              <a:rPr lang="ko-KR" altLang="en-US" dirty="0" err="1"/>
              <a:t>블루투스에서</a:t>
            </a:r>
            <a:r>
              <a:rPr lang="ko-KR" altLang="en-US" dirty="0"/>
              <a:t> 들어오는 데이터를 </a:t>
            </a:r>
            <a:r>
              <a:rPr lang="ko-KR" altLang="en-US" dirty="0" smtClean="0"/>
              <a:t>읽어 들이는 </a:t>
            </a:r>
            <a:r>
              <a:rPr lang="ko-KR" altLang="en-US" dirty="0"/>
              <a:t>함수이다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읽어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들인 </a:t>
            </a:r>
            <a:r>
              <a:rPr lang="ko-KR" altLang="en-US" dirty="0"/>
              <a:t>데이터를 문자로 인식하여 변수 </a:t>
            </a:r>
            <a:r>
              <a:rPr lang="en-US" altLang="ko-KR" dirty="0"/>
              <a:t>b</a:t>
            </a:r>
            <a:r>
              <a:rPr lang="ko-KR" altLang="en-US" dirty="0"/>
              <a:t>에 담아 두게 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</a:t>
            </a:r>
            <a:r>
              <a:rPr lang="en-US" altLang="ko-KR" dirty="0" err="1"/>
              <a:t>Serial.write</a:t>
            </a:r>
            <a:r>
              <a:rPr lang="en-US" altLang="ko-KR" dirty="0"/>
              <a:t>(b) : </a:t>
            </a:r>
            <a:r>
              <a:rPr lang="ko-KR" altLang="en-US" dirty="0" err="1"/>
              <a:t>블루투스에서</a:t>
            </a:r>
            <a:r>
              <a:rPr lang="ko-KR" altLang="en-US" dirty="0"/>
              <a:t> 보내 온 데이터</a:t>
            </a:r>
            <a:r>
              <a:rPr lang="en-US" altLang="ko-KR" dirty="0"/>
              <a:t>(</a:t>
            </a:r>
            <a:r>
              <a:rPr lang="ko-KR" altLang="en-US" dirty="0"/>
              <a:t>변수 </a:t>
            </a:r>
            <a:r>
              <a:rPr lang="en-US" altLang="ko-KR" dirty="0"/>
              <a:t>b)</a:t>
            </a:r>
            <a:r>
              <a:rPr lang="ko-KR" altLang="en-US" dirty="0"/>
              <a:t>를 </a:t>
            </a:r>
            <a:r>
              <a:rPr lang="en-US" altLang="ko-KR" dirty="0"/>
              <a:t>PC</a:t>
            </a:r>
            <a:r>
              <a:rPr lang="ko-KR" altLang="en-US" dirty="0"/>
              <a:t>의 시리얼 모니터로 보내 확인할 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</a:t>
            </a:r>
            <a:r>
              <a:rPr lang="ko-KR" altLang="en-US" dirty="0"/>
              <a:t>있도록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9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46" y="1309914"/>
            <a:ext cx="26479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46849" y="2086521"/>
            <a:ext cx="2416319" cy="232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51" y="4456750"/>
            <a:ext cx="1518784" cy="176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85783">
            <a:off x="3048385" y="4158086"/>
            <a:ext cx="794121" cy="167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6767780" y="3367314"/>
            <a:ext cx="68426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452041" y="3367314"/>
            <a:ext cx="0" cy="127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452041" y="4644571"/>
            <a:ext cx="373847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1190514" y="2699657"/>
            <a:ext cx="0" cy="19449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0743746" y="2699657"/>
            <a:ext cx="4467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6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6" y="1268226"/>
            <a:ext cx="10894741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67" y="1006252"/>
            <a:ext cx="9463827" cy="47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42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35" y="1429657"/>
            <a:ext cx="73533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8" y="1132075"/>
            <a:ext cx="11271551" cy="212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2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07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블루투스</a:t>
            </a:r>
            <a:r>
              <a:rPr lang="ko-KR" altLang="en-US" sz="2000" b="1" dirty="0"/>
              <a:t> 모듈과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연결하여 </a:t>
            </a:r>
            <a:r>
              <a:rPr lang="ko-KR" altLang="en-US" sz="2000" b="1" dirty="0" err="1"/>
              <a:t>스마트폰에서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직접 만든 </a:t>
            </a:r>
            <a:r>
              <a:rPr lang="ko-KR" altLang="en-US" sz="2000" b="1" dirty="0" err="1"/>
              <a:t>앱인벤터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앱으로</a:t>
            </a:r>
            <a:r>
              <a:rPr lang="ko-KR" altLang="en-US" sz="2000" b="1" dirty="0"/>
              <a:t> 제어해 보도록 한다</a:t>
            </a:r>
            <a:r>
              <a:rPr lang="en-US" altLang="ko-KR" sz="2000" b="1" dirty="0"/>
              <a:t>. </a:t>
            </a:r>
            <a:r>
              <a:rPr lang="ko-KR" altLang="en-US" sz="2000" b="1" dirty="0" err="1"/>
              <a:t>스마트폰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앱에는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도 </a:t>
            </a:r>
            <a:r>
              <a:rPr lang="en-US" altLang="ko-KR" sz="2000" b="1" dirty="0"/>
              <a:t>90</a:t>
            </a:r>
            <a:r>
              <a:rPr lang="ko-KR" altLang="en-US" sz="2000" b="1" dirty="0"/>
              <a:t>도 </a:t>
            </a:r>
            <a:r>
              <a:rPr lang="en-US" altLang="ko-KR" sz="2000" b="1" dirty="0"/>
              <a:t>180</a:t>
            </a:r>
            <a:r>
              <a:rPr lang="ko-KR" altLang="en-US" sz="2000" b="1" dirty="0"/>
              <a:t>도 각 세 개의 버튼을 두어 해당버튼을 누르면 </a:t>
            </a:r>
            <a:r>
              <a:rPr lang="ko-KR" altLang="en-US" sz="2000" b="1" dirty="0" err="1"/>
              <a:t>서보모터가</a:t>
            </a:r>
            <a:r>
              <a:rPr lang="ko-KR" altLang="en-US" sz="2000" b="1" dirty="0"/>
              <a:t> 그 위치로 지정되게끔 </a:t>
            </a:r>
            <a:r>
              <a:rPr lang="ko-KR" altLang="en-US" sz="2000" b="1" dirty="0" err="1"/>
              <a:t>프로그램해</a:t>
            </a:r>
            <a:r>
              <a:rPr lang="ko-KR" altLang="en-US" sz="2000" b="1" dirty="0"/>
              <a:t> 보도록 한다</a:t>
            </a:r>
            <a:r>
              <a:rPr lang="en-US" altLang="ko-KR" sz="2000" b="1" dirty="0" smtClean="0"/>
              <a:t>.</a:t>
            </a:r>
          </a:p>
          <a:p>
            <a:pPr marL="457200" indent="-457200" fontAlgn="base">
              <a:lnSpc>
                <a:spcPct val="150000"/>
              </a:lnSpc>
              <a:buFontTx/>
              <a:buAutoNum type="arabicPeriod"/>
            </a:pPr>
            <a:endParaRPr lang="en-US" altLang="ko-KR" sz="2000" dirty="0" smtClean="0"/>
          </a:p>
          <a:p>
            <a:pPr marL="457200" indent="-457200" fontAlgn="base">
              <a:lnSpc>
                <a:spcPct val="150000"/>
              </a:lnSpc>
              <a:buAutoNum type="arabicPeriod" startAt="2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블루투스</a:t>
            </a:r>
            <a:r>
              <a:rPr lang="ko-KR" altLang="en-US" sz="2000" b="1" dirty="0"/>
              <a:t> 모듈과 초음파 센서를 연결하여 초음파센서에서 </a:t>
            </a:r>
            <a:r>
              <a:rPr lang="ko-KR" altLang="en-US" sz="2000" b="1" dirty="0" smtClean="0"/>
              <a:t>감     </a:t>
            </a:r>
            <a:r>
              <a:rPr lang="ko-KR" altLang="en-US" sz="2000" b="1" dirty="0" err="1" smtClean="0"/>
              <a:t>지되는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물체와의 거리를 </a:t>
            </a:r>
            <a:r>
              <a:rPr lang="ko-KR" altLang="en-US" sz="2000" b="1" dirty="0" smtClean="0"/>
              <a:t>스마트 폰 </a:t>
            </a:r>
            <a:r>
              <a:rPr lang="ko-KR" altLang="en-US" sz="2000" b="1" dirty="0" err="1"/>
              <a:t>앱에</a:t>
            </a:r>
            <a:r>
              <a:rPr lang="ko-KR" altLang="en-US" sz="2000" b="1" dirty="0"/>
              <a:t> 표시하도록 해보자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스마트 </a:t>
            </a:r>
            <a:r>
              <a:rPr lang="ko-KR" altLang="en-US" sz="2000" b="1" dirty="0" err="1"/>
              <a:t>폰의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앱은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앱인벤터로</a:t>
            </a:r>
            <a:r>
              <a:rPr lang="ko-KR" altLang="en-US" sz="2000" b="1" dirty="0"/>
              <a:t> 직접 프로그램 하도록 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marL="457200" indent="-457200" fontAlgn="base">
              <a:lnSpc>
                <a:spcPct val="150000"/>
              </a:lnSpc>
              <a:buAutoNum type="arabicPeriod"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137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3" y="1334621"/>
            <a:ext cx="11196357" cy="206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9" y="1195388"/>
            <a:ext cx="11105412" cy="207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72956856" descr="EMB0000395434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6" y="1662906"/>
            <a:ext cx="3441700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73" y="4527459"/>
            <a:ext cx="1943965" cy="11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72956856" descr="EMB0000395434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35" y="1144056"/>
            <a:ext cx="6119813" cy="47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5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72955736" descr="EMB0000395434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33" y="781080"/>
            <a:ext cx="7866531" cy="60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10838</TotalTime>
  <Words>820</Words>
  <Application>Microsoft Office PowerPoint</Application>
  <PresentationFormat>사용자 지정</PresentationFormat>
  <Paragraphs>96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Jaehwi Kim</dc:creator>
  <cp:lastModifiedBy>Windows 사용자</cp:lastModifiedBy>
  <cp:revision>445</cp:revision>
  <dcterms:created xsi:type="dcterms:W3CDTF">2016-02-01T06:15:35Z</dcterms:created>
  <dcterms:modified xsi:type="dcterms:W3CDTF">2019-09-15T13:59:26Z</dcterms:modified>
</cp:coreProperties>
</file>